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07A78-D30D-4C97-AE77-7781594CE1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F925F7-E88C-4077-818C-9FDE109FF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2623DE-A73C-4ED6-9B0A-0DA3AC4D6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548AB7-AFDA-41ED-B003-EDCE802B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C2552C-09E2-41DE-A93D-8521867D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1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D3215-C489-4BFB-9CBB-250B2DF1E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0CCBC7-D704-42DA-89C4-0881CBA57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76A46C-F4D5-4EFD-9A8B-6C20D252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050A21-A74B-450D-A50F-39A815BCF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D77FDE-5FE9-4BAB-A8BC-E0D30C647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3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F98E5DE-0285-4F0E-9892-72B5838721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8990AD4-1DA6-45D5-BCFE-764DED269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F8A41A-9DEE-4502-BD04-6F7E0B256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CCD469-4129-45C4-AB4C-D05E822FB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F7936D-A68D-468A-863C-0C174DC5F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642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EBAD90-9794-46E7-A19A-4B71A83D5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7ADD4F-A1D8-41ED-9F33-4D5CCDFAC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104E25-504B-4B7C-A01E-5922E9685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0E1EDA-2941-4D5E-BD4B-AB8611475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30B13-4637-47AE-A0F8-EFEE5A2D6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735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5BEB24-7AED-46A2-AC00-C64F63415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C9A26E-408C-4CBB-BF32-71A5E115B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BC967B-C456-4CEE-85CC-F6D707AFF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DB68D7-42DF-44D4-A57D-42BC82899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0D40B3-A0FD-4E85-A2F9-4E46CECE6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865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CF8AA-7A7F-4D06-8A66-73301C211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7A580E-2957-4EC7-9FEB-D176144951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01F7B7-AC7D-478E-B196-A69CEF797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7A6AD-6474-4B6D-A407-D0F0FE033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44733C-EF99-4390-B4CA-EE0FE126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AAEAF4-86F7-44FB-B86E-24A66BB76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6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56D83-A3B7-4EB7-B82B-4A64D0DB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027389-DEE9-4873-923B-69340D991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3B9F5B-1B9A-4651-BAA2-96D49DDE3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75DDAC-F2BA-496E-9EA9-2AAA697DDB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1022E8-65A1-4B6E-AEAA-84E60385BA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5D1DF50-7CBB-4AD0-9672-27C5F7082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45FC976-58EB-4EDD-82D3-9B8328724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4A8DFB-9571-4BFA-9AB6-08E639652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41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FE694-2E8B-43DB-AE78-E0DDB076F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E133BDD-EED1-4AA1-8913-4DFB82F24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F04A84-F199-4E90-9097-37A5ADF63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7EC3657-3B98-4CA0-86E2-A45D1C389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11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3BAE547-5E51-47DF-B5F3-5C6791711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773D79D-D35C-491D-8307-A4511A288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1BE262-37F8-45F3-BE21-5AD4AB98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830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240626-4E4B-4575-8E50-DC2D02B65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CA7D20-4F82-4E04-8F0A-D35FCA5A6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3FCDA9-7145-4056-BC1E-E25CDB1B6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A9FA82-C7A3-47BB-A716-D7E810AD9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C39014-6D74-48D2-BA21-58B47143A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3AF080-DAF7-4960-BDB7-1407FF62D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54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D4315-F97C-4FA6-8EB5-7EDE297B6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1919A85-6533-48C6-81D9-F380DCEF6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F324BD-97BC-4139-96C5-06A745E46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6A077D0-30E3-475F-BF50-461AAED64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E1E491-88E6-430E-9C61-B4419DE8C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7E8672-4EB5-4A4B-AC91-60B6D2925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35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8F320-97B4-4393-A7E1-5C54CB4B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165584-B0DC-41EE-B7B7-6BC7B4C10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D47494-C5D9-421C-8737-FA11F8372F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643E3-208C-49FF-8601-3A917DDD4617}" type="datetimeFigureOut">
              <a:rPr lang="ru-RU" smtClean="0"/>
              <a:t>30.05.2026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853A51-1923-428C-B6CE-E8A739F9C0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E1060-5B9E-4C80-AA2C-73EDEA1197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06F54-3C1D-4B18-889B-6049D20EA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60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81F5ED-1B2B-432E-99D7-6E2BFEC8F1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3751C3-7B59-4E32-88B2-080DAFFF17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AutoShape 2" descr="Сформированное изображение: Устойчивое сельское хозяйство и биоразнообразие">
            <a:extLst>
              <a:ext uri="{FF2B5EF4-FFF2-40B4-BE49-F238E27FC236}">
                <a16:creationId xmlns:a16="http://schemas.microsoft.com/office/drawing/2014/main" id="{BE1EB326-4472-44E8-B4E0-E3BB6B567D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DA38B3-A1F7-4072-91DE-9B357653B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542"/>
            <a:ext cx="12192000" cy="668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47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9E83F6-97FD-46FB-9E6A-96C421374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83" y="3646"/>
            <a:ext cx="12192000" cy="68543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57CD26-132E-4BA2-B3DA-65D21905BB44}"/>
              </a:ext>
            </a:extLst>
          </p:cNvPr>
          <p:cNvSpPr txBox="1"/>
          <p:nvPr/>
        </p:nvSpPr>
        <p:spPr>
          <a:xfrm>
            <a:off x="2887134" y="15337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Что на выходе получается </a:t>
            </a:r>
            <a:endParaRPr lang="ru-RU" dirty="0"/>
          </a:p>
          <a:p>
            <a:r>
              <a:rPr lang="ru-RU" sz="1800" dirty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-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гранулированное органическое удобрение; </a:t>
            </a:r>
            <a:endParaRPr lang="ru-RU" dirty="0"/>
          </a:p>
          <a:p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жидкое </a:t>
            </a:r>
            <a:r>
              <a:rPr lang="ru-RU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биоудобрение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/>
          </a:p>
          <a:p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органический грунт для сельского хозяйства и теплиц.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F74969-96D3-4EBF-BF84-FE735F677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134" y="4110949"/>
            <a:ext cx="5624992" cy="27434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AF937-7E8F-46A8-A82B-576197F90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983" y="1745086"/>
            <a:ext cx="5933060" cy="32775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BFD251-61AA-4766-952C-32EABEEA7977}"/>
              </a:ext>
            </a:extLst>
          </p:cNvPr>
          <p:cNvSpPr txBox="1"/>
          <p:nvPr/>
        </p:nvSpPr>
        <p:spPr>
          <a:xfrm>
            <a:off x="6331146" y="1934883"/>
            <a:ext cx="47940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Kemer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Agro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BioPower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это не просто завод, а полноценная экосистема переработки органики и восстановления плодородия земли Казахстана.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9434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C7BEBC-525E-48D2-A8D5-3CC56086B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6"/>
            <a:ext cx="12192000" cy="68543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B0735B-52CE-4B1F-B9DA-92C81CD66748}"/>
              </a:ext>
            </a:extLst>
          </p:cNvPr>
          <p:cNvSpPr txBox="1"/>
          <p:nvPr/>
        </p:nvSpPr>
        <p:spPr>
          <a:xfrm>
            <a:off x="2846719" y="2536968"/>
            <a:ext cx="70456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Спасибо за внимание !!!</a:t>
            </a:r>
            <a:endParaRPr lang="ru-RU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622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E3BC7C-16D6-4AB6-BACD-CDFBC5762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EDDF34-6EAF-4761-AADE-EA71A3F041F7}"/>
              </a:ext>
            </a:extLst>
          </p:cNvPr>
          <p:cNvSpPr txBox="1"/>
          <p:nvPr/>
        </p:nvSpPr>
        <p:spPr>
          <a:xfrm>
            <a:off x="2154768" y="272239"/>
            <a:ext cx="717126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F6228"/>
                </a:solidFill>
                <a:effectLst/>
                <a:latin typeface="Times New Roman" panose="02020603050405020304" pitchFamily="18" charset="0"/>
              </a:rPr>
              <a:t>Производство экологически чистых органических и жидких удобрений нового поколения</a:t>
            </a:r>
            <a:endParaRPr lang="ru-RU" sz="2800" dirty="0"/>
          </a:p>
        </p:txBody>
      </p:sp>
      <p:sp>
        <p:nvSpPr>
          <p:cNvPr id="6" name="AutoShape 2" descr="Будущее сельского хозяйства с BioPower">
            <a:extLst>
              <a:ext uri="{FF2B5EF4-FFF2-40B4-BE49-F238E27FC236}">
                <a16:creationId xmlns:a16="http://schemas.microsoft.com/office/drawing/2014/main" id="{39861752-BC97-40C2-BDBA-426BB2D10C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1C9500-E47D-411D-B7E0-3EC195C51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052" y="1651464"/>
            <a:ext cx="6362698" cy="424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74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47FBE1-9B7E-436B-9ABA-8C2568C8B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2FAB5D-8457-417D-A8A3-9D3EF2E42871}"/>
              </a:ext>
            </a:extLst>
          </p:cNvPr>
          <p:cNvSpPr txBox="1"/>
          <p:nvPr/>
        </p:nvSpPr>
        <p:spPr>
          <a:xfrm>
            <a:off x="524933" y="196602"/>
            <a:ext cx="10100733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7933C"/>
                </a:solidFill>
                <a:effectLst/>
                <a:latin typeface="Times New Roman" panose="02020603050405020304" pitchFamily="18" charset="0"/>
              </a:rPr>
              <a:t>Что такое биоудобрения </a:t>
            </a:r>
          </a:p>
          <a:p>
            <a:pPr algn="ctr"/>
            <a:endParaRPr lang="ru-RU" dirty="0"/>
          </a:p>
          <a:p>
            <a:pPr algn="just"/>
            <a:r>
              <a:rPr lang="ru-RU" sz="1800" b="1" dirty="0">
                <a:solidFill>
                  <a:srgbClr val="4F6228"/>
                </a:solidFill>
                <a:effectLst/>
                <a:latin typeface="Times New Roman" panose="02020603050405020304" pitchFamily="18" charset="0"/>
              </a:rPr>
              <a:t>     Биоудобрения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или биологические удобрения, представляют собой препараты, основанные на живых культурах полезных микроорганизмов, таких как бактерии и грибы. В отличие от традиционных удобрений, они не содержат 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химических элементов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в прямой форме. </a:t>
            </a:r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     Вместо этого, они активизируют природные процессы, способствуя усвоению растениями атмосферного азота, а также повышая доступность фосфора и калия из труднорастворимых почвенных соединений.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1C2BB88-9258-4C7B-BCBE-B93CECB44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781" y="2977211"/>
            <a:ext cx="6679552" cy="322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18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E6327F-1B24-42F8-9D2A-47EF2CF39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6"/>
            <a:ext cx="12192000" cy="6854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B77BA9-1BB0-4E1B-BBE8-42968C8676C3}"/>
              </a:ext>
            </a:extLst>
          </p:cNvPr>
          <p:cNvSpPr txBox="1"/>
          <p:nvPr/>
        </p:nvSpPr>
        <p:spPr>
          <a:xfrm>
            <a:off x="1219201" y="181957"/>
            <a:ext cx="5816599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Ключевые преимущества применения биоудобрений 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Гарантированная безопасность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     В отличие от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химических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минеральных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аналогов, биоудобрения исключают риск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фитотоксичности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при передозировке, не вызывая ожогов корневой системы и не способствуя накоплению нитратов в сельскохозяйственной продукции.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Биологический контроль патогенов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     Активная полезная микрофлора, входящая в состав биоудобрений, создает конкурентную среду для патогенных микроорганизмов, подавляя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развитие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возбудителей распространенных заболеваний, таких как фитофтороз и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корневые гнили.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Долгосрочное улучшение агроэкологического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состояния почвы </a:t>
            </a:r>
          </a:p>
          <a:p>
            <a:pPr algn="just"/>
            <a:r>
              <a:rPr lang="ru-RU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    Регулярное применение биоудобрений способствует формированию устойчивой структуры почвы, обогащает её органическим веществом и повышает естественное плодородие, обеспечивая пролонгированный эффект и предотвращая деградацию почвенных ресурсов.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89362A-35A7-4D5F-9110-4BBE76B48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407" y="0"/>
            <a:ext cx="46035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48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F45E01-5AC4-4630-A23F-09B741128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6"/>
            <a:ext cx="12192000" cy="68543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AEC006-8E8D-4FCA-B9A7-2A40E8E9B2BE}"/>
              </a:ext>
            </a:extLst>
          </p:cNvPr>
          <p:cNvSpPr txBox="1"/>
          <p:nvPr/>
        </p:nvSpPr>
        <p:spPr>
          <a:xfrm>
            <a:off x="1134532" y="759769"/>
            <a:ext cx="992293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Чем занимается </a:t>
            </a:r>
            <a:r>
              <a:rPr lang="ru-RU" sz="2400" b="1" dirty="0" err="1">
                <a:solidFill>
                  <a:srgbClr val="77933C"/>
                </a:solidFill>
                <a:effectLst/>
                <a:latin typeface="Times New Roman" panose="02020603050405020304" pitchFamily="18" charset="0"/>
              </a:rPr>
              <a:t>Kemer</a:t>
            </a:r>
            <a:r>
              <a:rPr lang="ru-RU" sz="2400" b="1" dirty="0">
                <a:solidFill>
                  <a:srgbClr val="77933C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7933C"/>
                </a:solidFill>
                <a:effectLst/>
                <a:latin typeface="Times New Roman" panose="02020603050405020304" pitchFamily="18" charset="0"/>
              </a:rPr>
              <a:t>Agro</a:t>
            </a:r>
            <a:r>
              <a:rPr lang="ru-RU" sz="2400" b="1" dirty="0">
                <a:solidFill>
                  <a:srgbClr val="77933C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7933C"/>
                </a:solidFill>
                <a:effectLst/>
                <a:latin typeface="Times New Roman" panose="02020603050405020304" pitchFamily="18" charset="0"/>
              </a:rPr>
              <a:t>BioPower</a:t>
            </a:r>
            <a:r>
              <a:rPr lang="ru-RU" sz="2400" b="1" dirty="0">
                <a:solidFill>
                  <a:srgbClr val="77933C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    Представляем «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Kemer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Agro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BioPower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инновационный агропромышленный комплекс в Казахстане, создающий экологически чистые органические и жидкие удобрения нового поколения.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    Мы трансформируем </a:t>
            </a: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куриный помёт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>
                <a:solidFill>
                  <a:srgbClr val="1E1C11"/>
                </a:solidFill>
                <a:effectLst/>
                <a:latin typeface="Times New Roman" panose="02020603050405020304" pitchFamily="18" charset="0"/>
              </a:rPr>
              <a:t>овечью шерсть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и </a:t>
            </a:r>
            <a:r>
              <a:rPr lang="ru-RU" sz="1800" dirty="0">
                <a:solidFill>
                  <a:srgbClr val="4F6228"/>
                </a:solidFill>
                <a:effectLst/>
                <a:latin typeface="Times New Roman" panose="02020603050405020304" pitchFamily="18" charset="0"/>
              </a:rPr>
              <a:t>органические отходы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в ценные продукты, обогащённые эффективными микроорганизмами. </a:t>
            </a:r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    Также производим жидкие и твердые субстраты ферментированные в 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анаэробных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реакторах.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    Наша миссия - вернуть почве плодородие и обеспечить фермерам стабильно высокий урожай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09DB86-2B46-45E9-B0D7-5FEEAF209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0" y="2990477"/>
            <a:ext cx="7873999" cy="36182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1DC6A5-8191-44D2-B211-0368B6ED40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5465" y="24245"/>
            <a:ext cx="6841066" cy="72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2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961A1CA-EE4A-41FB-83B0-A50A8D0D0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6"/>
            <a:ext cx="12192000" cy="68543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FE2EBD-7B16-41BC-BF85-57E159CF8C95}"/>
              </a:ext>
            </a:extLst>
          </p:cNvPr>
          <p:cNvSpPr txBox="1"/>
          <p:nvPr/>
        </p:nvSpPr>
        <p:spPr>
          <a:xfrm>
            <a:off x="862177" y="279400"/>
            <a:ext cx="5867401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Органические удобрения из куриного помета и овечьей шерсти </a:t>
            </a:r>
            <a:endParaRPr lang="ru-RU" dirty="0"/>
          </a:p>
          <a:p>
            <a:pPr algn="just"/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     Предлагаем Вам высококачественные органические удобрения в жидкой и твердой форме, созданные на основе куриного помета и овечьей шерсти. Эти натуральные продукты обогащают почву питательными веществами, улучшают ее структуру и способствуют здоровому росту растений. </a:t>
            </a:r>
            <a:endParaRPr lang="ru-RU" dirty="0"/>
          </a:p>
          <a:p>
            <a:pPr algn="just"/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     Куриный помёт </a:t>
            </a: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это ценный органический источник макроэлементов (NPK) и микробиологической активности, способствующий обогащению почвы. Содержит в составе азот, фосфор, калий, аминокислоты и гуминовые вещества. </a:t>
            </a:r>
            <a:endParaRPr lang="ru-RU" dirty="0"/>
          </a:p>
          <a:p>
            <a:pPr algn="just"/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    Овечья шерсть </a:t>
            </a: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это уникальный материал, медленно </a:t>
            </a:r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отдающий азот и </a:t>
            </a: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серосодержащих 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аминокислот (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кератин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), что обеспечивает продолжительное и сбалансированное питание растений. Содержание азота составляет до 14 %. Шерсть хорошо удерживает влагу и создает разрыхление почвы, медленно отдавая азот и серу к растению.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AD1942-307F-465D-BBC2-7550D38AF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578" y="694266"/>
            <a:ext cx="5462422" cy="500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24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15DF3A-44E3-48C9-A0F4-2831C859C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6"/>
            <a:ext cx="12192000" cy="68543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C486C2-4458-45E5-8AE2-18DDFE1999D6}"/>
              </a:ext>
            </a:extLst>
          </p:cNvPr>
          <p:cNvSpPr txBox="1"/>
          <p:nvPr/>
        </p:nvSpPr>
        <p:spPr>
          <a:xfrm>
            <a:off x="584201" y="676913"/>
            <a:ext cx="6561666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Основная цель и направления проекта «</a:t>
            </a:r>
            <a:r>
              <a:rPr lang="ru-RU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Kemer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Agro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BioPower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» </a:t>
            </a:r>
            <a:endParaRPr lang="ru-RU" dirty="0"/>
          </a:p>
          <a:p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Основная цель проекта </a:t>
            </a:r>
            <a:endParaRPr lang="ru-RU" dirty="0"/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создать современное производство, которое одновременно: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решает проблему утилизации сельскохозяйственных отходов;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улучшает качество почвы;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снижает зависимость фермеров от химических удобрений;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развивает экологическое земледелие;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создаёт новые рабочие места и экспортный продукт в РК. </a:t>
            </a:r>
            <a:endParaRPr lang="ru-RU" dirty="0"/>
          </a:p>
          <a:p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Основные направления проекта </a:t>
            </a:r>
            <a:endParaRPr lang="ru-RU" dirty="0"/>
          </a:p>
          <a:p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Производство гранулированных органических удобрений;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Производство жидких биоудобрений;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Добавление кальция, серы и микроэлементов;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Переработка овечьей шерсти в источник органического азота;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Использование эффективных микроорганизмов для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ускоренного компостирования;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Производство почвенных субстратов и </a:t>
            </a:r>
            <a:r>
              <a:rPr lang="ru-RU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биогрунтов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59BEC3-6F82-413B-B7ED-1CF943258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5867" y="303935"/>
            <a:ext cx="4586211" cy="610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0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252923-DB10-4A8D-916B-9FCA7988E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6"/>
            <a:ext cx="12192000" cy="68543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8173C5-009F-4370-BD82-3ECF453CE5E5}"/>
              </a:ext>
            </a:extLst>
          </p:cNvPr>
          <p:cNvSpPr txBox="1"/>
          <p:nvPr/>
        </p:nvSpPr>
        <p:spPr>
          <a:xfrm>
            <a:off x="1227666" y="567115"/>
            <a:ext cx="5350933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Преимущества «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Kemer</a:t>
            </a: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Agro</a:t>
            </a: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BioPower</a:t>
            </a: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Улучшение структуры и плодородия почвы;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Повышение </a:t>
            </a:r>
            <a:r>
              <a:rPr lang="ru-RU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влагоудержания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земли;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Восстановление микрофлоры почвы;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Экологическая безопасность;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Снижение химической нагрузки на сельское хозяйство;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Возможность экспорта органической продукции.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Органические удобрения и биотехнологии активно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используются во всём мире для устойчивого сельского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хозяйства и восстановления почв.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     Результаты 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исследований подтверждают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, что использование биоорганических удобрений способствует улучшению структуры почвы и повышению урожайности сельскохозяйственных культур.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543E19-30A8-4D49-B9E1-8B3A894AD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3266" y="186115"/>
            <a:ext cx="3730203" cy="577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97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CA2160-04D1-442E-AEE9-5B553F164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6"/>
            <a:ext cx="12192000" cy="68543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B45E5E-11BB-4DF9-AAAB-F7312B9E88FE}"/>
              </a:ext>
            </a:extLst>
          </p:cNvPr>
          <p:cNvSpPr txBox="1"/>
          <p:nvPr/>
        </p:nvSpPr>
        <p:spPr>
          <a:xfrm>
            <a:off x="2159000" y="154561"/>
            <a:ext cx="70527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Представьте современный производственный комплекс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F2F8C0-3B29-4150-BB97-73B80CE58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676" y="2325793"/>
            <a:ext cx="5139268" cy="28804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3501F8E-D281-4A25-940D-A8BC45CA5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89" y="2325793"/>
            <a:ext cx="6170815" cy="28804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D03C8DD-AE12-4007-BB29-BFA03F107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74860"/>
            <a:ext cx="12192000" cy="11145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FFCCC82-DE63-4670-B7B0-F9E24D6DBBE5}"/>
              </a:ext>
            </a:extLst>
          </p:cNvPr>
          <p:cNvSpPr txBox="1"/>
          <p:nvPr/>
        </p:nvSpPr>
        <p:spPr>
          <a:xfrm>
            <a:off x="3623734" y="579850"/>
            <a:ext cx="429683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большие ферментационные площадки; </a:t>
            </a:r>
            <a:endParaRPr lang="ru-RU" dirty="0"/>
          </a:p>
          <a:p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автоматические линии грануляции; </a:t>
            </a:r>
            <a:endParaRPr lang="ru-RU" dirty="0"/>
          </a:p>
          <a:p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цех жидких удобрений; </a:t>
            </a:r>
            <a:endParaRPr lang="ru-RU" dirty="0"/>
          </a:p>
          <a:p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лабораторию контроля качества; </a:t>
            </a:r>
            <a:endParaRPr lang="ru-RU" dirty="0"/>
          </a:p>
          <a:p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- склады сырья и готовой продукции.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4182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640</Words>
  <Application>Microsoft Office PowerPoint</Application>
  <PresentationFormat>Широкоэкранный</PresentationFormat>
  <Paragraphs>64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Куанышбек Игибаев</dc:creator>
  <cp:lastModifiedBy>Куанышбек Игибаев</cp:lastModifiedBy>
  <cp:revision>14</cp:revision>
  <dcterms:created xsi:type="dcterms:W3CDTF">2026-05-30T10:16:47Z</dcterms:created>
  <dcterms:modified xsi:type="dcterms:W3CDTF">2026-05-30T11:40:28Z</dcterms:modified>
</cp:coreProperties>
</file>